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Different Hand Drawn Graphs">
            <a:extLst>
              <a:ext uri="{FF2B5EF4-FFF2-40B4-BE49-F238E27FC236}">
                <a16:creationId xmlns:a16="http://schemas.microsoft.com/office/drawing/2014/main" id="{679879F3-2750-077A-8E10-E3C145C35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/>
          <a:stretch/>
        </p:blipFill>
        <p:spPr>
          <a:xfrm>
            <a:off x="-2285" y="10"/>
            <a:ext cx="9143999" cy="51434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55701"/>
            <a:ext cx="9143999" cy="237161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44162"/>
            <a:ext cx="7543800" cy="2681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3900">
                <a:solidFill>
                  <a:srgbClr val="FFFFFF"/>
                </a:solidFill>
              </a:rPr>
              <a:t>Data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054032"/>
            <a:ext cx="7543800" cy="9620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br>
              <a:rPr lang="en-GB" sz="2000">
                <a:solidFill>
                  <a:srgbClr val="FFFFFF"/>
                </a:solidFill>
              </a:rPr>
            </a:br>
            <a:br>
              <a:rPr lang="en-GB" sz="2000">
                <a:solidFill>
                  <a:srgbClr val="FFFFFF"/>
                </a:solidFill>
              </a:rPr>
            </a:br>
            <a:r>
              <a:rPr lang="en-GB" sz="2000">
                <a:solidFill>
                  <a:srgbClr val="FFFFFF"/>
                </a:solidFill>
              </a:rPr>
              <a:t>Dr. Kaung Myat Khant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2"/>
            <a:ext cx="2057400" cy="273844"/>
          </a:xfrm>
        </p:spPr>
        <p:txBody>
          <a:bodyPr>
            <a:norm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2024-10-08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7AA7E8-8006-4E1F-A566-FCF37EE6F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82" y="1198684"/>
            <a:ext cx="3470032" cy="38422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 algn="r" defTabSz="914400">
              <a:lnSpc>
                <a:spcPct val="90000"/>
              </a:lnSpc>
            </a:pPr>
            <a:r>
              <a:rPr lang="en-US" sz="4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Let’s see what we should do with the data we acquired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4745" y="1193130"/>
            <a:ext cx="4254132" cy="3821415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33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Here, we’ve got simulated data of 10,000 users from dating apps such as </a:t>
            </a:r>
            <a:r>
              <a:rPr lang="en-US" sz="33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tinder</a:t>
            </a:r>
            <a:r>
              <a:rPr lang="en-US" sz="33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33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match</a:t>
            </a:r>
            <a:r>
              <a:rPr lang="en-US" sz="33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,etc.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85491" y="1192026"/>
            <a:ext cx="0" cy="3944815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38F59A4-4431-460D-8E49-6E65C189A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A919B9C-5C01-47E4-B2F2-45F589208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5A82CE-D835-4542-BE8D-62A8F5A94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63D7EF0-3AC8-4029-B55D-EBDD733D3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147" y="273843"/>
            <a:ext cx="8317705" cy="99417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3000" dirty="0"/>
              <a:t>But the data is really messy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7307653"/>
              </p:ext>
            </p:extLst>
          </p:nvPr>
        </p:nvGraphicFramePr>
        <p:xfrm>
          <a:off x="410766" y="1602820"/>
          <a:ext cx="8320089" cy="3113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3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9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06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7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3547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id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age_female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age_male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match_age_female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match_age_male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893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1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28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25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893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28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21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5893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3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20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19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5893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4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22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18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5893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5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19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18</a:t>
                      </a:r>
                    </a:p>
                  </a:txBody>
                  <a:tcPr marL="105885" marR="105885" marT="52942" marB="52942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600"/>
                        <a:t>99</a:t>
                      </a:r>
                    </a:p>
                  </a:txBody>
                  <a:tcPr marL="105885" marR="105885" marT="52942" marB="5294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571500"/>
            <a:ext cx="4000647" cy="1281182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3000"/>
              <a:t>So we run a few codes to tidy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52683"/>
            <a:ext cx="4000647" cy="2827376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GB" sz="1500">
                <a:latin typeface="Courier"/>
              </a:rPr>
              <a:t>data %&gt;% pivot_wider(id_cols = id, names_from = gender, values_from = c(age, match_age), values_fill = 99) %&gt;% pivot_longer(cols = -id, names_to = c(".value", "gender"), names_pattern = "(age|match_age)_(female|male)") %&gt;% mutate(across(c(age, match_age), ~ na_if(., 99))) %&gt;% filter(complete.cases(.))</a:t>
            </a:r>
          </a:p>
        </p:txBody>
      </p:sp>
      <p:pic>
        <p:nvPicPr>
          <p:cNvPr id="5" name="Picture 4" descr="Colourful maths learning objects">
            <a:extLst>
              <a:ext uri="{FF2B5EF4-FFF2-40B4-BE49-F238E27FC236}">
                <a16:creationId xmlns:a16="http://schemas.microsoft.com/office/drawing/2014/main" id="{C02E7959-8869-FE48-B330-39D863B219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08" r="26657" b="2"/>
          <a:stretch/>
        </p:blipFill>
        <p:spPr>
          <a:xfrm>
            <a:off x="5143347" y="-8164"/>
            <a:ext cx="4000653" cy="5151664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181966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182309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80833" y="-3980834"/>
            <a:ext cx="1182335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261648"/>
            <a:ext cx="7533018" cy="658297"/>
          </a:xfrm>
        </p:spPr>
        <p:txBody>
          <a:bodyPr anchor="ctr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2300">
                <a:solidFill>
                  <a:srgbClr val="FFFFFF"/>
                </a:solidFill>
              </a:rPr>
              <a:t>And we get this tidy data and now our data has meaning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648096"/>
              </p:ext>
            </p:extLst>
          </p:nvPr>
        </p:nvGraphicFramePr>
        <p:xfrm>
          <a:off x="483042" y="1644792"/>
          <a:ext cx="8195872" cy="3023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1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8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21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87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id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gender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age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match_age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1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female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28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25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male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28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21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3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female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20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19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4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male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22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18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3982"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5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n-GB" sz="1700"/>
                        <a:t>female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19</a:t>
                      </a:r>
                    </a:p>
                  </a:txBody>
                  <a:tcPr marL="114541" marR="114541" marT="57271" marB="57271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lang="en-GB" sz="1700"/>
                        <a:t>18</a:t>
                      </a:r>
                    </a:p>
                  </a:txBody>
                  <a:tcPr marL="114541" marR="114541" marT="57271" marB="5727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43FF8FA7-B2C0-824F-0E80-F824F1348E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1220" b="14510"/>
          <a:stretch/>
        </p:blipFill>
        <p:spPr>
          <a:xfrm>
            <a:off x="20" y="10"/>
            <a:ext cx="9143979" cy="51434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0222B5-B739-82A9-5CCC-C5585AE12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258497" y="-3258493"/>
            <a:ext cx="2634195" cy="9151192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46000"/>
                </a:srgbClr>
              </a:gs>
              <a:gs pos="100000">
                <a:srgbClr val="000000">
                  <a:alpha val="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853075"/>
            <a:ext cx="5850495" cy="11407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3000" dirty="0">
                <a:solidFill>
                  <a:srgbClr val="FFFFFF"/>
                </a:solidFill>
              </a:rPr>
              <a:t>We use statistics to see what we could know from our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E23E75-E7E9-4D9F-6D25-5512363F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58928" y="-337037"/>
            <a:ext cx="1818953" cy="9151191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3220080"/>
                <a:ext cx="7535636" cy="1191386"/>
              </a:xfrm>
            </p:spPr>
            <p:txBody>
              <a:bodyPr vert="horz" lIns="91440" tIns="45720" rIns="91440" bIns="45720" rtlCol="0" anchor="b">
                <a:noAutofit/>
              </a:bodyPr>
              <a:lstStyle/>
              <a:p>
                <a:pPr marL="0" lvl="0" indent="0" defTabSz="914400">
                  <a:lnSpc>
                    <a:spcPct val="90000"/>
                  </a:lnSpc>
                  <a:spcBef>
                    <a:spcPts val="10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𝑚𝑎𝑡𝑐h𝑒𝑑</m:t>
                      </m:r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sz="280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𝑎𝑔𝑒</m:t>
                      </m:r>
                      <m:r>
                        <a:rPr lang="en-US" sz="280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800" i="1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800">
                              <a:solidFill>
                                <a:srgbClr val="FFFFF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80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en-US" sz="280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𝑔𝑒𝑛𝑑𝑒𝑟</m:t>
                      </m:r>
                    </m:oMath>
                  </m:oMathPara>
                </a14:m>
                <a:endParaRPr lang="en-US" sz="2800" dirty="0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3220080"/>
                <a:ext cx="7535636" cy="1191386"/>
              </a:xfrm>
              <a:blipFill>
                <a:blip r:embed="rId3"/>
                <a:stretch>
                  <a:fillRect b="-816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115DB-65EB-3FC3-7284-CFDF4ADC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653359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00075" y="1118507"/>
            <a:ext cx="2500312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1475449"/>
            <a:ext cx="1971675" cy="1910443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And here is what we got</a:t>
            </a:r>
          </a:p>
        </p:txBody>
      </p:sp>
      <p:pic>
        <p:nvPicPr>
          <p:cNvPr id="3" name="Picture 1" descr="analysis_orientation_files/figure-pptx/plot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82987" y="536666"/>
            <a:ext cx="5085525" cy="406842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2501900"/>
            <a:ext cx="2468880" cy="24003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467456"/>
            <a:ext cx="8178790" cy="4205911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930" y="756744"/>
            <a:ext cx="6923558" cy="2656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If you are interested, welcome to our profession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Microsoft Office PowerPoint</Application>
  <PresentationFormat>On-screen Show (16:9)</PresentationFormat>
  <Paragraphs>67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Courier</vt:lpstr>
      <vt:lpstr>Office Theme</vt:lpstr>
      <vt:lpstr>Data Analysis</vt:lpstr>
      <vt:lpstr>Let’s see what we should do with the data we acquired</vt:lpstr>
      <vt:lpstr>But the data is really messy</vt:lpstr>
      <vt:lpstr>So we run a few codes to tidy up</vt:lpstr>
      <vt:lpstr>And we get this tidy data and now our data has meaning</vt:lpstr>
      <vt:lpstr>We use statistics to see what we could know from our data</vt:lpstr>
      <vt:lpstr>And here is what we got</vt:lpstr>
      <vt:lpstr>If you are interested, welcome to our profession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</dc:title>
  <dc:creator>Dr. Kaung Myat Khant</dc:creator>
  <cp:keywords/>
  <cp:lastModifiedBy>Dr. Kaung Myat Khant</cp:lastModifiedBy>
  <cp:revision>1</cp:revision>
  <dcterms:created xsi:type="dcterms:W3CDTF">2024-10-08T07:00:21Z</dcterms:created>
  <dcterms:modified xsi:type="dcterms:W3CDTF">2024-10-08T07:08:56Z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2024-10-08</vt:lpwstr>
  </property>
  <property fmtid="{D5CDD505-2E9C-101B-9397-08002B2CF9AE}" pid="3" name="output">
    <vt:lpwstr/>
  </property>
</Properties>
</file>